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63" r:id="rId5"/>
    <p:sldId id="290" r:id="rId6"/>
    <p:sldId id="264" r:id="rId7"/>
    <p:sldId id="266" r:id="rId8"/>
    <p:sldId id="267" r:id="rId9"/>
    <p:sldId id="265" r:id="rId10"/>
    <p:sldId id="268" r:id="rId11"/>
    <p:sldId id="269" r:id="rId12"/>
    <p:sldId id="270" r:id="rId13"/>
    <p:sldId id="271" r:id="rId14"/>
    <p:sldId id="272" r:id="rId15"/>
    <p:sldId id="273" r:id="rId16"/>
    <p:sldId id="274" r:id="rId17"/>
    <p:sldId id="276" r:id="rId18"/>
    <p:sldId id="277" r:id="rId19"/>
    <p:sldId id="278" r:id="rId20"/>
    <p:sldId id="279" r:id="rId21"/>
    <p:sldId id="275" r:id="rId22"/>
    <p:sldId id="280" r:id="rId23"/>
    <p:sldId id="281" r:id="rId24"/>
    <p:sldId id="282" r:id="rId25"/>
    <p:sldId id="283" r:id="rId26"/>
    <p:sldId id="287" r:id="rId27"/>
    <p:sldId id="284" r:id="rId28"/>
    <p:sldId id="285" r:id="rId29"/>
    <p:sldId id="288" r:id="rId30"/>
    <p:sldId id="291" r:id="rId31"/>
    <p:sldId id="292" r:id="rId32"/>
    <p:sldId id="293" r:id="rId33"/>
    <p:sldId id="294" r:id="rId34"/>
    <p:sldId id="295" r:id="rId35"/>
    <p:sldId id="296" r:id="rId36"/>
    <p:sldId id="300" r:id="rId37"/>
    <p:sldId id="298" r:id="rId38"/>
    <p:sldId id="301" r:id="rId39"/>
    <p:sldId id="302" r:id="rId40"/>
    <p:sldId id="303" r:id="rId41"/>
    <p:sldId id="304" r:id="rId42"/>
    <p:sldId id="307" r:id="rId43"/>
    <p:sldId id="305" r:id="rId44"/>
    <p:sldId id="306" r:id="rId45"/>
    <p:sldId id="308"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23" autoAdjust="0"/>
    <p:restoredTop sz="86950" autoAdjust="0"/>
  </p:normalViewPr>
  <p:slideViewPr>
    <p:cSldViewPr>
      <p:cViewPr varScale="1">
        <p:scale>
          <a:sx n="75" d="100"/>
          <a:sy n="75" d="100"/>
        </p:scale>
        <p:origin x="-55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1CC4A1-C7AD-4DF0-B2B4-695E06D65273}" type="datetimeFigureOut">
              <a:rPr lang="en-US" smtClean="0"/>
              <a:t>10/9/2019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3B7941-1145-472B-A4C5-3973445FFD7F}" type="slidenum">
              <a:rPr lang="en-US" smtClean="0"/>
              <a:t>‹#›</a:t>
            </a:fld>
            <a:endParaRPr lang="en-US"/>
          </a:p>
        </p:txBody>
      </p:sp>
    </p:spTree>
    <p:extLst>
      <p:ext uri="{BB962C8B-B14F-4D97-AF65-F5344CB8AC3E}">
        <p14:creationId xmlns:p14="http://schemas.microsoft.com/office/powerpoint/2010/main" val="218771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1CC4A1-C7AD-4DF0-B2B4-695E06D65273}" type="datetimeFigureOut">
              <a:rPr lang="en-US" smtClean="0"/>
              <a:t>10/9/2019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3B7941-1145-472B-A4C5-3973445FFD7F}" type="slidenum">
              <a:rPr lang="en-US" smtClean="0"/>
              <a:t>‹#›</a:t>
            </a:fld>
            <a:endParaRPr lang="en-US"/>
          </a:p>
        </p:txBody>
      </p:sp>
    </p:spTree>
    <p:extLst>
      <p:ext uri="{BB962C8B-B14F-4D97-AF65-F5344CB8AC3E}">
        <p14:creationId xmlns:p14="http://schemas.microsoft.com/office/powerpoint/2010/main" val="1440018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1CC4A1-C7AD-4DF0-B2B4-695E06D65273}" type="datetimeFigureOut">
              <a:rPr lang="en-US" smtClean="0"/>
              <a:t>10/9/2019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3B7941-1145-472B-A4C5-3973445FFD7F}" type="slidenum">
              <a:rPr lang="en-US" smtClean="0"/>
              <a:t>‹#›</a:t>
            </a:fld>
            <a:endParaRPr lang="en-US"/>
          </a:p>
        </p:txBody>
      </p:sp>
    </p:spTree>
    <p:extLst>
      <p:ext uri="{BB962C8B-B14F-4D97-AF65-F5344CB8AC3E}">
        <p14:creationId xmlns:p14="http://schemas.microsoft.com/office/powerpoint/2010/main" val="3754279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1CC4A1-C7AD-4DF0-B2B4-695E06D65273}" type="datetimeFigureOut">
              <a:rPr lang="en-US" smtClean="0"/>
              <a:t>10/9/2019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3B7941-1145-472B-A4C5-3973445FFD7F}" type="slidenum">
              <a:rPr lang="en-US" smtClean="0"/>
              <a:t>‹#›</a:t>
            </a:fld>
            <a:endParaRPr lang="en-US"/>
          </a:p>
        </p:txBody>
      </p:sp>
    </p:spTree>
    <p:extLst>
      <p:ext uri="{BB962C8B-B14F-4D97-AF65-F5344CB8AC3E}">
        <p14:creationId xmlns:p14="http://schemas.microsoft.com/office/powerpoint/2010/main" val="2656899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1CC4A1-C7AD-4DF0-B2B4-695E06D65273}" type="datetimeFigureOut">
              <a:rPr lang="en-US" smtClean="0"/>
              <a:t>10/9/2019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3B7941-1145-472B-A4C5-3973445FFD7F}" type="slidenum">
              <a:rPr lang="en-US" smtClean="0"/>
              <a:t>‹#›</a:t>
            </a:fld>
            <a:endParaRPr lang="en-US"/>
          </a:p>
        </p:txBody>
      </p:sp>
    </p:spTree>
    <p:extLst>
      <p:ext uri="{BB962C8B-B14F-4D97-AF65-F5344CB8AC3E}">
        <p14:creationId xmlns:p14="http://schemas.microsoft.com/office/powerpoint/2010/main" val="1427628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1CC4A1-C7AD-4DF0-B2B4-695E06D65273}" type="datetimeFigureOut">
              <a:rPr lang="en-US" smtClean="0"/>
              <a:t>10/9/2019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3B7941-1145-472B-A4C5-3973445FFD7F}" type="slidenum">
              <a:rPr lang="en-US" smtClean="0"/>
              <a:t>‹#›</a:t>
            </a:fld>
            <a:endParaRPr lang="en-US"/>
          </a:p>
        </p:txBody>
      </p:sp>
    </p:spTree>
    <p:extLst>
      <p:ext uri="{BB962C8B-B14F-4D97-AF65-F5344CB8AC3E}">
        <p14:creationId xmlns:p14="http://schemas.microsoft.com/office/powerpoint/2010/main" val="4086476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1CC4A1-C7AD-4DF0-B2B4-695E06D65273}" type="datetimeFigureOut">
              <a:rPr lang="en-US" smtClean="0"/>
              <a:t>10/9/2019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3B7941-1145-472B-A4C5-3973445FFD7F}" type="slidenum">
              <a:rPr lang="en-US" smtClean="0"/>
              <a:t>‹#›</a:t>
            </a:fld>
            <a:endParaRPr lang="en-US"/>
          </a:p>
        </p:txBody>
      </p:sp>
    </p:spTree>
    <p:extLst>
      <p:ext uri="{BB962C8B-B14F-4D97-AF65-F5344CB8AC3E}">
        <p14:creationId xmlns:p14="http://schemas.microsoft.com/office/powerpoint/2010/main" val="345730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1CC4A1-C7AD-4DF0-B2B4-695E06D65273}" type="datetimeFigureOut">
              <a:rPr lang="en-US" smtClean="0"/>
              <a:t>10/9/2019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3B7941-1145-472B-A4C5-3973445FFD7F}" type="slidenum">
              <a:rPr lang="en-US" smtClean="0"/>
              <a:t>‹#›</a:t>
            </a:fld>
            <a:endParaRPr lang="en-US"/>
          </a:p>
        </p:txBody>
      </p:sp>
    </p:spTree>
    <p:extLst>
      <p:ext uri="{BB962C8B-B14F-4D97-AF65-F5344CB8AC3E}">
        <p14:creationId xmlns:p14="http://schemas.microsoft.com/office/powerpoint/2010/main" val="2624692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1CC4A1-C7AD-4DF0-B2B4-695E06D65273}" type="datetimeFigureOut">
              <a:rPr lang="en-US" smtClean="0"/>
              <a:t>10/9/2019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3B7941-1145-472B-A4C5-3973445FFD7F}" type="slidenum">
              <a:rPr lang="en-US" smtClean="0"/>
              <a:t>‹#›</a:t>
            </a:fld>
            <a:endParaRPr lang="en-US"/>
          </a:p>
        </p:txBody>
      </p:sp>
    </p:spTree>
    <p:extLst>
      <p:ext uri="{BB962C8B-B14F-4D97-AF65-F5344CB8AC3E}">
        <p14:creationId xmlns:p14="http://schemas.microsoft.com/office/powerpoint/2010/main" val="1987774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1CC4A1-C7AD-4DF0-B2B4-695E06D65273}" type="datetimeFigureOut">
              <a:rPr lang="en-US" smtClean="0"/>
              <a:t>10/9/2019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3B7941-1145-472B-A4C5-3973445FFD7F}" type="slidenum">
              <a:rPr lang="en-US" smtClean="0"/>
              <a:t>‹#›</a:t>
            </a:fld>
            <a:endParaRPr lang="en-US"/>
          </a:p>
        </p:txBody>
      </p:sp>
    </p:spTree>
    <p:extLst>
      <p:ext uri="{BB962C8B-B14F-4D97-AF65-F5344CB8AC3E}">
        <p14:creationId xmlns:p14="http://schemas.microsoft.com/office/powerpoint/2010/main" val="2226811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1CC4A1-C7AD-4DF0-B2B4-695E06D65273}" type="datetimeFigureOut">
              <a:rPr lang="en-US" smtClean="0"/>
              <a:t>10/9/2019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3B7941-1145-472B-A4C5-3973445FFD7F}" type="slidenum">
              <a:rPr lang="en-US" smtClean="0"/>
              <a:t>‹#›</a:t>
            </a:fld>
            <a:endParaRPr lang="en-US"/>
          </a:p>
        </p:txBody>
      </p:sp>
    </p:spTree>
    <p:extLst>
      <p:ext uri="{BB962C8B-B14F-4D97-AF65-F5344CB8AC3E}">
        <p14:creationId xmlns:p14="http://schemas.microsoft.com/office/powerpoint/2010/main" val="3763401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1CC4A1-C7AD-4DF0-B2B4-695E06D65273}" type="datetimeFigureOut">
              <a:rPr lang="en-US" smtClean="0"/>
              <a:t>10/9/2019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3B7941-1145-472B-A4C5-3973445FFD7F}" type="slidenum">
              <a:rPr lang="en-US" smtClean="0"/>
              <a:t>‹#›</a:t>
            </a:fld>
            <a:endParaRPr lang="en-US"/>
          </a:p>
        </p:txBody>
      </p:sp>
    </p:spTree>
    <p:extLst>
      <p:ext uri="{BB962C8B-B14F-4D97-AF65-F5344CB8AC3E}">
        <p14:creationId xmlns:p14="http://schemas.microsoft.com/office/powerpoint/2010/main" val="37773840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9" y="871538"/>
            <a:ext cx="8458201" cy="511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own Arrow 3"/>
          <p:cNvSpPr/>
          <p:nvPr/>
        </p:nvSpPr>
        <p:spPr>
          <a:xfrm>
            <a:off x="3200400" y="457200"/>
            <a:ext cx="76200"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4754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91540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own Arrow 2"/>
          <p:cNvSpPr/>
          <p:nvPr/>
        </p:nvSpPr>
        <p:spPr>
          <a:xfrm>
            <a:off x="1447800" y="457200"/>
            <a:ext cx="228600" cy="1524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0041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64162"/>
          </a:xfrm>
        </p:spPr>
        <p:txBody>
          <a:bodyPr>
            <a:normAutofit/>
          </a:bodyPr>
          <a:lstStyle/>
          <a:p>
            <a:r>
              <a:rPr lang="fa-IR" dirty="0" smtClean="0"/>
              <a:t>برای نمونه کتاب بیماری های قلب و عروق از کتابخانه دانشکده پرستاری و مامایی را جستجو می کنیم</a:t>
            </a:r>
            <a:endParaRPr lang="en-US" dirty="0"/>
          </a:p>
        </p:txBody>
      </p:sp>
    </p:spTree>
    <p:extLst>
      <p:ext uri="{BB962C8B-B14F-4D97-AF65-F5344CB8AC3E}">
        <p14:creationId xmlns:p14="http://schemas.microsoft.com/office/powerpoint/2010/main" val="479037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217"/>
            <a:ext cx="8915400" cy="6804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6607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87962"/>
          </a:xfrm>
        </p:spPr>
        <p:txBody>
          <a:bodyPr>
            <a:normAutofit/>
          </a:bodyPr>
          <a:lstStyle/>
          <a:p>
            <a:r>
              <a:rPr lang="fa-IR" dirty="0" smtClean="0"/>
              <a:t>با کلیک روی هر کدام از این عنوان ها می توانیم وارد صفحه مشخصات آن کتاب شویم</a:t>
            </a:r>
            <a:endParaRPr lang="en-US" dirty="0"/>
          </a:p>
        </p:txBody>
      </p:sp>
    </p:spTree>
    <p:extLst>
      <p:ext uri="{BB962C8B-B14F-4D97-AF65-F5344CB8AC3E}">
        <p14:creationId xmlns:p14="http://schemas.microsoft.com/office/powerpoint/2010/main" val="244563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13" y="-381000"/>
            <a:ext cx="9144000" cy="662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5461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35562"/>
          </a:xfrm>
        </p:spPr>
        <p:txBody>
          <a:bodyPr>
            <a:normAutofit/>
          </a:bodyPr>
          <a:lstStyle/>
          <a:p>
            <a:r>
              <a:rPr lang="fa-IR" dirty="0" smtClean="0"/>
              <a:t>همچنین می توان از بخش جستجوی پیشرفته برای جستجوی دقیق تر استفاده کرد</a:t>
            </a:r>
            <a:br>
              <a:rPr lang="fa-IR" dirty="0" smtClean="0"/>
            </a:br>
            <a:endParaRPr lang="en-US" dirty="0"/>
          </a:p>
        </p:txBody>
      </p:sp>
    </p:spTree>
    <p:extLst>
      <p:ext uri="{BB962C8B-B14F-4D97-AF65-F5344CB8AC3E}">
        <p14:creationId xmlns:p14="http://schemas.microsoft.com/office/powerpoint/2010/main" val="2389991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2" y="152400"/>
            <a:ext cx="8783782" cy="624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own Arrow 3"/>
          <p:cNvSpPr/>
          <p:nvPr/>
        </p:nvSpPr>
        <p:spPr>
          <a:xfrm>
            <a:off x="6248400" y="152400"/>
            <a:ext cx="190500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1619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35562"/>
          </a:xfrm>
        </p:spPr>
        <p:txBody>
          <a:bodyPr>
            <a:normAutofit/>
          </a:bodyPr>
          <a:lstStyle/>
          <a:p>
            <a:pPr algn="r" rtl="1"/>
            <a:r>
              <a:rPr lang="fa-IR" dirty="0" smtClean="0"/>
              <a:t>در جستجوی پیشرفته شما می توانید از منوی کشویی سمت راست محدودیت های لازم مانند عنوان، نام نویسنده، موضوع، ناشر و...را برای جستجوی دقیق تر انجام دهید</a:t>
            </a:r>
            <a:endParaRPr lang="en-US" dirty="0"/>
          </a:p>
        </p:txBody>
      </p:sp>
    </p:spTree>
    <p:extLst>
      <p:ext uri="{BB962C8B-B14F-4D97-AF65-F5344CB8AC3E}">
        <p14:creationId xmlns:p14="http://schemas.microsoft.com/office/powerpoint/2010/main" val="4011246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0"/>
            <a:ext cx="8534399"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98419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991600" cy="6705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9308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 y="1052513"/>
            <a:ext cx="8724900" cy="475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24257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lstStyle/>
          <a:p>
            <a:pPr algn="r" rtl="1"/>
            <a:r>
              <a:rPr lang="fa-IR" dirty="0" smtClean="0"/>
              <a:t>همچنین شما می توانید نوع مدرک خود را انتخاب کنید مانند کتاب فارسی، کتای لاتین، لوح فشرده،پایان نامه و...</a:t>
            </a:r>
            <a:endParaRPr lang="en-US" dirty="0"/>
          </a:p>
        </p:txBody>
      </p:sp>
    </p:spTree>
    <p:extLst>
      <p:ext uri="{BB962C8B-B14F-4D97-AF65-F5344CB8AC3E}">
        <p14:creationId xmlns:p14="http://schemas.microsoft.com/office/powerpoint/2010/main" val="24399289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50" y="76200"/>
            <a:ext cx="9848850" cy="678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99544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840162"/>
          </a:xfrm>
        </p:spPr>
        <p:txBody>
          <a:bodyPr/>
          <a:lstStyle/>
          <a:p>
            <a:pPr algn="r" rtl="1"/>
            <a:r>
              <a:rPr lang="fa-IR" dirty="0" smtClean="0"/>
              <a:t>برای نمونه کتاب بیماری های قلب و عروق نوشته منوچهر قارونی را از کتابخانه دانشکده پرستاری و مامایی جستجو(جستجوی پیشرفته) می کنیم</a:t>
            </a:r>
            <a:endParaRPr lang="en-US" dirty="0"/>
          </a:p>
        </p:txBody>
      </p:sp>
    </p:spTree>
    <p:extLst>
      <p:ext uri="{BB962C8B-B14F-4D97-AF65-F5344CB8AC3E}">
        <p14:creationId xmlns:p14="http://schemas.microsoft.com/office/powerpoint/2010/main" val="25667638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89916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own Arrow 1"/>
          <p:cNvSpPr/>
          <p:nvPr/>
        </p:nvSpPr>
        <p:spPr>
          <a:xfrm>
            <a:off x="8077200" y="1143000"/>
            <a:ext cx="76200" cy="1371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Elbow Connector 3"/>
          <p:cNvCxnSpPr/>
          <p:nvPr/>
        </p:nvCxnSpPr>
        <p:spPr>
          <a:xfrm flipV="1">
            <a:off x="5867400" y="1828800"/>
            <a:ext cx="1143000" cy="3810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16209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7" y="228600"/>
            <a:ext cx="9141403" cy="6629400"/>
          </a:xfrm>
          <a:prstGeom prst="rect">
            <a:avLst/>
          </a:prstGeom>
          <a:ln/>
        </p:spPr>
        <p:style>
          <a:lnRef idx="0">
            <a:schemeClr val="accent2"/>
          </a:lnRef>
          <a:fillRef idx="3">
            <a:schemeClr val="accent2"/>
          </a:fillRef>
          <a:effectRef idx="3">
            <a:schemeClr val="accent2"/>
          </a:effectRef>
          <a:fontRef idx="minor">
            <a:schemeClr val="lt1"/>
          </a:fontRef>
        </p:style>
      </p:pic>
      <p:sp>
        <p:nvSpPr>
          <p:cNvPr id="3" name="Down Arrow 2"/>
          <p:cNvSpPr/>
          <p:nvPr/>
        </p:nvSpPr>
        <p:spPr>
          <a:xfrm>
            <a:off x="8461663" y="1295400"/>
            <a:ext cx="76200" cy="1981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Tree>
    <p:extLst>
      <p:ext uri="{BB962C8B-B14F-4D97-AF65-F5344CB8AC3E}">
        <p14:creationId xmlns:p14="http://schemas.microsoft.com/office/powerpoint/2010/main" val="10966631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5" y="152400"/>
            <a:ext cx="910590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ight Arrow 2"/>
          <p:cNvSpPr/>
          <p:nvPr/>
        </p:nvSpPr>
        <p:spPr>
          <a:xfrm>
            <a:off x="152400" y="2971800"/>
            <a:ext cx="7620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24938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221162"/>
          </a:xfrm>
        </p:spPr>
        <p:txBody>
          <a:bodyPr/>
          <a:lstStyle/>
          <a:p>
            <a:pPr algn="r" rtl="1"/>
            <a:r>
              <a:rPr lang="fa-IR" dirty="0" smtClean="0"/>
              <a:t>سپس کتابخانه مورد نظررا انتخاب نموده و اگر می خواهیم کتابی را امانت بگیریم گزینه «</a:t>
            </a:r>
            <a:r>
              <a:rPr lang="fa-IR" u="sng" dirty="0" smtClean="0"/>
              <a:t>فقط </a:t>
            </a:r>
            <a:r>
              <a:rPr lang="fa-IR" u="sng" dirty="0"/>
              <a:t>اسنادی که برای امانت گیری و یا منبع موجود می </a:t>
            </a:r>
            <a:r>
              <a:rPr lang="fa-IR" u="sng" dirty="0" smtClean="0"/>
              <a:t>باشند» </a:t>
            </a:r>
            <a:r>
              <a:rPr lang="fa-IR" dirty="0" smtClean="0"/>
              <a:t>را انتخاب کرده و جستجو را انجام می دهیم</a:t>
            </a:r>
            <a:endParaRPr lang="en-US" dirty="0"/>
          </a:p>
        </p:txBody>
      </p:sp>
    </p:spTree>
    <p:extLst>
      <p:ext uri="{BB962C8B-B14F-4D97-AF65-F5344CB8AC3E}">
        <p14:creationId xmlns:p14="http://schemas.microsoft.com/office/powerpoint/2010/main" val="20477409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27" y="69273"/>
            <a:ext cx="9220200"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own Arrow 4"/>
          <p:cNvSpPr/>
          <p:nvPr/>
        </p:nvSpPr>
        <p:spPr>
          <a:xfrm>
            <a:off x="7086600" y="3345873"/>
            <a:ext cx="76200" cy="6927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5181600" y="5486400"/>
            <a:ext cx="6858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4724400" y="5486400"/>
            <a:ext cx="762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23363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221162"/>
          </a:xfrm>
        </p:spPr>
        <p:txBody>
          <a:bodyPr>
            <a:noAutofit/>
          </a:bodyPr>
          <a:lstStyle/>
          <a:p>
            <a:pPr algn="r" rtl="1"/>
            <a:r>
              <a:rPr lang="fa-IR" sz="3200" dirty="0" smtClean="0"/>
              <a:t>به یاد داشته باشید به هنگام جستجو نیازی نیست همه عنوان یا جمله جستجو شود یک یا چند واژه کافی است</a:t>
            </a:r>
            <a:br>
              <a:rPr lang="fa-IR" sz="3200" dirty="0" smtClean="0"/>
            </a:br>
            <a:r>
              <a:rPr lang="fa-IR" sz="3200" dirty="0" smtClean="0"/>
              <a:t>از املای درست واژگان اطمینان داشته باشید</a:t>
            </a:r>
            <a:br>
              <a:rPr lang="fa-IR" sz="3200" dirty="0" smtClean="0"/>
            </a:br>
            <a:r>
              <a:rPr lang="fa-IR" sz="3200" dirty="0" smtClean="0"/>
              <a:t>برای نوشتن نام افراد واژه های دکتر، مهندس، خانم، آقا و... را به کارنبرید.</a:t>
            </a:r>
            <a:endParaRPr lang="en-US" sz="3200" dirty="0"/>
          </a:p>
        </p:txBody>
      </p:sp>
    </p:spTree>
    <p:extLst>
      <p:ext uri="{BB962C8B-B14F-4D97-AF65-F5344CB8AC3E}">
        <p14:creationId xmlns:p14="http://schemas.microsoft.com/office/powerpoint/2010/main" val="7030177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52400"/>
            <a:ext cx="1072515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9810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2938" y="2292350"/>
            <a:ext cx="5316537" cy="227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42737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3886200"/>
          </a:xfrm>
        </p:spPr>
        <p:txBody>
          <a:bodyPr>
            <a:normAutofit fontScale="90000"/>
          </a:bodyPr>
          <a:lstStyle/>
          <a:p>
            <a:pPr algn="r" rtl="1"/>
            <a:r>
              <a:rPr lang="fa-IR" dirty="0" smtClean="0"/>
              <a:t>با کلیک بر روی هر کدام از کتاب ها شما می توانید اطلاعات کامل کتاب ها را ببینید رزرو کنید یا با مراجعه ه کتابخانه امانت بگیرید</a:t>
            </a:r>
            <a:br>
              <a:rPr lang="fa-IR" dirty="0" smtClean="0"/>
            </a:br>
            <a:r>
              <a:rPr lang="fa-IR" dirty="0" smtClean="0"/>
              <a:t>اگر به هنگام جستجو گزینه </a:t>
            </a:r>
            <a:r>
              <a:rPr lang="fa-IR" u="sng" dirty="0" smtClean="0"/>
              <a:t>فقط اسنادی که برای امانت گیری و یا منبع موجود می باشند</a:t>
            </a:r>
            <a:r>
              <a:rPr lang="fa-IR" dirty="0" smtClean="0"/>
              <a:t> را نشان دار نکنید مدارکی را که در امانت هستند نیز نشان می دهد و شما می توانید آن ها را رزرو کنید</a:t>
            </a:r>
            <a:endParaRPr lang="en-US" dirty="0"/>
          </a:p>
        </p:txBody>
      </p:sp>
    </p:spTree>
    <p:extLst>
      <p:ext uri="{BB962C8B-B14F-4D97-AF65-F5344CB8AC3E}">
        <p14:creationId xmlns:p14="http://schemas.microsoft.com/office/powerpoint/2010/main" val="29671928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2400"/>
            <a:ext cx="9220200" cy="662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ight Arrow 1"/>
          <p:cNvSpPr/>
          <p:nvPr/>
        </p:nvSpPr>
        <p:spPr>
          <a:xfrm>
            <a:off x="152400" y="3352800"/>
            <a:ext cx="990600" cy="114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23292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0678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own Arrow 1"/>
          <p:cNvSpPr/>
          <p:nvPr/>
        </p:nvSpPr>
        <p:spPr>
          <a:xfrm>
            <a:off x="3886200" y="4800600"/>
            <a:ext cx="76200" cy="1219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77057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891540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ight Arrow 1"/>
          <p:cNvSpPr/>
          <p:nvPr/>
        </p:nvSpPr>
        <p:spPr>
          <a:xfrm>
            <a:off x="228600" y="609600"/>
            <a:ext cx="7620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89581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9160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46741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4000" cy="708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55860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49382"/>
            <a:ext cx="10382250" cy="708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5609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2964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12706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62200"/>
            <a:ext cx="8229600" cy="6735762"/>
          </a:xfrm>
        </p:spPr>
        <p:txBody>
          <a:bodyPr/>
          <a:lstStyle/>
          <a:p>
            <a:r>
              <a:rPr lang="fa-IR" dirty="0" smtClean="0"/>
              <a:t>شما می توانید گذر واژه خود را تغییر دهید </a:t>
            </a:r>
            <a:br>
              <a:rPr lang="fa-IR" dirty="0" smtClean="0"/>
            </a:br>
            <a:r>
              <a:rPr lang="fa-IR" dirty="0" smtClean="0"/>
              <a:t>امانت ، جریمه ها ، سابقه جستجو و ... را ببینید.</a:t>
            </a:r>
            <a:endParaRPr lang="en-US" dirty="0"/>
          </a:p>
        </p:txBody>
      </p:sp>
    </p:spTree>
    <p:extLst>
      <p:ext uri="{BB962C8B-B14F-4D97-AF65-F5344CB8AC3E}">
        <p14:creationId xmlns:p14="http://schemas.microsoft.com/office/powerpoint/2010/main" val="21331830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05219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690336"/>
            <a:ext cx="4572000" cy="1508105"/>
          </a:xfrm>
          <a:prstGeom prst="rect">
            <a:avLst/>
          </a:prstGeom>
        </p:spPr>
        <p:txBody>
          <a:bodyPr>
            <a:spAutoFit/>
          </a:bodyPr>
          <a:lstStyle/>
          <a:p>
            <a:pPr algn="ctr" rtl="1"/>
            <a:r>
              <a:rPr lang="fa-IR" sz="2800" dirty="0" smtClean="0">
                <a:solidFill>
                  <a:prstClr val="black"/>
                </a:solidFill>
              </a:rPr>
              <a:t>نام کاربری و </a:t>
            </a:r>
            <a:r>
              <a:rPr lang="fa-IR" sz="2800" dirty="0">
                <a:solidFill>
                  <a:prstClr val="black"/>
                </a:solidFill>
              </a:rPr>
              <a:t>گذرواژه خود </a:t>
            </a:r>
            <a:r>
              <a:rPr lang="fa-IR" sz="2800" dirty="0" smtClean="0">
                <a:solidFill>
                  <a:prstClr val="black"/>
                </a:solidFill>
              </a:rPr>
              <a:t>را در </a:t>
            </a:r>
            <a:r>
              <a:rPr lang="fa-IR" sz="2800" dirty="0">
                <a:solidFill>
                  <a:prstClr val="black"/>
                </a:solidFill>
              </a:rPr>
              <a:t>بخش ورود به حساب وارد کنید</a:t>
            </a:r>
            <a:br>
              <a:rPr lang="fa-IR" sz="2800" dirty="0">
                <a:solidFill>
                  <a:prstClr val="black"/>
                </a:solidFill>
              </a:rPr>
            </a:br>
            <a:r>
              <a:rPr lang="fa-IR" dirty="0">
                <a:solidFill>
                  <a:prstClr val="black"/>
                </a:solidFill>
              </a:rPr>
              <a:t/>
            </a:r>
            <a:br>
              <a:rPr lang="fa-IR" dirty="0">
                <a:solidFill>
                  <a:prstClr val="black"/>
                </a:solidFill>
              </a:rPr>
            </a:br>
            <a:endParaRPr lang="en-US" dirty="0">
              <a:solidFill>
                <a:prstClr val="black"/>
              </a:solidFill>
            </a:endParaRPr>
          </a:p>
        </p:txBody>
      </p:sp>
    </p:spTree>
    <p:extLst>
      <p:ext uri="{BB962C8B-B14F-4D97-AF65-F5344CB8AC3E}">
        <p14:creationId xmlns:p14="http://schemas.microsoft.com/office/powerpoint/2010/main" val="31272584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85875"/>
            <a:ext cx="8458200" cy="428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own Arrow 2"/>
          <p:cNvSpPr/>
          <p:nvPr/>
        </p:nvSpPr>
        <p:spPr>
          <a:xfrm>
            <a:off x="7543800" y="1981200"/>
            <a:ext cx="7620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Notched Right Arrow 4"/>
          <p:cNvSpPr/>
          <p:nvPr/>
        </p:nvSpPr>
        <p:spPr>
          <a:xfrm>
            <a:off x="6553200" y="4495800"/>
            <a:ext cx="609600" cy="45719"/>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84750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696200"/>
          </a:xfrm>
        </p:spPr>
        <p:txBody>
          <a:bodyPr>
            <a:normAutofit fontScale="90000"/>
          </a:bodyPr>
          <a:lstStyle/>
          <a:p>
            <a:pPr algn="r" rtl="1"/>
            <a:r>
              <a:rPr lang="fa-IR" dirty="0" smtClean="0"/>
              <a:t>رده بندی </a:t>
            </a:r>
            <a:r>
              <a:rPr lang="en-US" dirty="0" smtClean="0"/>
              <a:t>NLM</a:t>
            </a:r>
            <a:br>
              <a:rPr lang="en-US" dirty="0" smtClean="0"/>
            </a:br>
            <a:r>
              <a:rPr lang="en-US" dirty="0" smtClean="0"/>
              <a:t>National Library of Medicine</a:t>
            </a:r>
            <a:br>
              <a:rPr lang="en-US" dirty="0" smtClean="0"/>
            </a:br>
            <a:r>
              <a:rPr lang="en-US" b="1" dirty="0"/>
              <a:t>Preclinical Sciences:</a:t>
            </a:r>
            <a:br>
              <a:rPr lang="en-US" b="1" dirty="0"/>
            </a:br>
            <a:r>
              <a:rPr lang="fa-IR" dirty="0" smtClean="0"/>
              <a:t>علوم پایه</a:t>
            </a:r>
            <a:r>
              <a:rPr lang="en-US" dirty="0" smtClean="0"/>
              <a:t/>
            </a:r>
            <a:br>
              <a:rPr lang="en-US" dirty="0" smtClean="0"/>
            </a:br>
            <a:r>
              <a:rPr lang="fa-IR" dirty="0" smtClean="0"/>
              <a:t> </a:t>
            </a:r>
            <a:r>
              <a:rPr lang="en-US" dirty="0" smtClean="0"/>
              <a:t>QS-QT-QU-QV-QW-QX-</a:t>
            </a:r>
            <a:r>
              <a:rPr lang="en-US" dirty="0" err="1" smtClean="0"/>
              <a:t>Qy</a:t>
            </a:r>
            <a:r>
              <a:rPr lang="en-US" dirty="0" smtClean="0"/>
              <a:t>-QZ</a:t>
            </a:r>
            <a:br>
              <a:rPr lang="en-US" dirty="0" smtClean="0"/>
            </a:br>
            <a:r>
              <a:rPr lang="en-US" b="1" dirty="0"/>
              <a:t>Medicine and Related Subjects:</a:t>
            </a:r>
            <a:br>
              <a:rPr lang="en-US" b="1" dirty="0"/>
            </a:br>
            <a:r>
              <a:rPr lang="fa-IR" dirty="0"/>
              <a:t>علوم بالینی</a:t>
            </a:r>
            <a:r>
              <a:rPr lang="en-US" dirty="0" smtClean="0"/>
              <a:t/>
            </a:r>
            <a:br>
              <a:rPr lang="en-US" dirty="0" smtClean="0"/>
            </a:br>
            <a:r>
              <a:rPr lang="en-US" dirty="0" smtClean="0"/>
              <a:t>WA-WZ</a:t>
            </a:r>
            <a:r>
              <a:rPr lang="fa-IR" dirty="0" smtClean="0"/>
              <a:t/>
            </a:r>
            <a:br>
              <a:rPr lang="fa-IR"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Tree>
    <p:extLst>
      <p:ext uri="{BB962C8B-B14F-4D97-AF65-F5344CB8AC3E}">
        <p14:creationId xmlns:p14="http://schemas.microsoft.com/office/powerpoint/2010/main" val="31353925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normAutofit/>
          </a:bodyPr>
          <a:lstStyle/>
          <a:p>
            <a:r>
              <a:rPr lang="en-US" dirty="0" smtClean="0"/>
              <a:t>WY</a:t>
            </a:r>
            <a:br>
              <a:rPr lang="en-US" dirty="0" smtClean="0"/>
            </a:br>
            <a:r>
              <a:rPr lang="fa-IR" dirty="0" smtClean="0"/>
              <a:t>154</a:t>
            </a:r>
            <a:r>
              <a:rPr lang="en-US" dirty="0" smtClean="0"/>
              <a:t/>
            </a:r>
            <a:br>
              <a:rPr lang="en-US" dirty="0" smtClean="0"/>
            </a:br>
            <a:r>
              <a:rPr lang="en-US" dirty="0" smtClean="0"/>
              <a:t>M421n</a:t>
            </a:r>
            <a:br>
              <a:rPr lang="en-US" dirty="0" smtClean="0"/>
            </a:br>
            <a:r>
              <a:rPr lang="en-US" dirty="0" smtClean="0"/>
              <a:t>2018</a:t>
            </a:r>
            <a:br>
              <a:rPr lang="en-US" dirty="0" smtClean="0"/>
            </a:br>
            <a:r>
              <a:rPr lang="en-US" dirty="0" smtClean="0"/>
              <a:t>V1</a:t>
            </a:r>
            <a:br>
              <a:rPr lang="en-US" dirty="0" smtClean="0"/>
            </a:br>
            <a:r>
              <a:rPr lang="en-US" dirty="0" smtClean="0"/>
              <a:t>C2</a:t>
            </a:r>
            <a:endParaRPr lang="en-US" dirty="0"/>
          </a:p>
        </p:txBody>
      </p:sp>
    </p:spTree>
    <p:extLst>
      <p:ext uri="{BB962C8B-B14F-4D97-AF65-F5344CB8AC3E}">
        <p14:creationId xmlns:p14="http://schemas.microsoft.com/office/powerpoint/2010/main" val="28710695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25962"/>
          </a:xfrm>
        </p:spPr>
        <p:txBody>
          <a:bodyPr>
            <a:normAutofit/>
          </a:bodyPr>
          <a:lstStyle/>
          <a:p>
            <a:pPr algn="r" rtl="1"/>
            <a:r>
              <a:rPr lang="fa-IR" dirty="0"/>
              <a:t>رده بندی کنگره : </a:t>
            </a:r>
            <a:r>
              <a:rPr lang="en-US" dirty="0" smtClean="0"/>
              <a:t>LC</a:t>
            </a:r>
            <a:br>
              <a:rPr lang="en-US" dirty="0" smtClean="0"/>
            </a:br>
            <a:r>
              <a:rPr lang="en-US" dirty="0"/>
              <a:t>Library of </a:t>
            </a:r>
            <a:r>
              <a:rPr lang="en-US" dirty="0" smtClean="0"/>
              <a:t>Congress</a:t>
            </a:r>
            <a:br>
              <a:rPr lang="en-US" dirty="0" smtClean="0"/>
            </a:br>
            <a:r>
              <a:rPr lang="en-US" dirty="0" smtClean="0"/>
              <a:t>A-Z </a:t>
            </a:r>
            <a:r>
              <a:rPr lang="fa-IR" dirty="0" smtClean="0"/>
              <a:t>به جز </a:t>
            </a:r>
            <a:r>
              <a:rPr lang="en-US" dirty="0" smtClean="0"/>
              <a:t>W</a:t>
            </a:r>
            <a:endParaRPr lang="en-US" dirty="0"/>
          </a:p>
        </p:txBody>
      </p:sp>
    </p:spTree>
    <p:extLst>
      <p:ext uri="{BB962C8B-B14F-4D97-AF65-F5344CB8AC3E}">
        <p14:creationId xmlns:p14="http://schemas.microsoft.com/office/powerpoint/2010/main" val="14677151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25962"/>
          </a:xfrm>
        </p:spPr>
        <p:txBody>
          <a:bodyPr>
            <a:normAutofit/>
          </a:bodyPr>
          <a:lstStyle/>
          <a:p>
            <a:pPr algn="r" rtl="1"/>
            <a:r>
              <a:rPr lang="en-US" dirty="0" smtClean="0"/>
              <a:t/>
            </a:r>
            <a:br>
              <a:rPr lang="en-US" dirty="0" smtClean="0"/>
            </a:br>
            <a:r>
              <a:rPr lang="en-US" dirty="0"/>
              <a:t>R </a:t>
            </a:r>
            <a:r>
              <a:rPr lang="en-US" dirty="0" smtClean="0"/>
              <a:t>:</a:t>
            </a:r>
            <a:r>
              <a:rPr lang="en-US" dirty="0"/>
              <a:t>R</a:t>
            </a:r>
            <a:r>
              <a:rPr lang="en-US" dirty="0" smtClean="0"/>
              <a:t>eference</a:t>
            </a:r>
            <a:br>
              <a:rPr lang="en-US" dirty="0" smtClean="0"/>
            </a:br>
            <a:r>
              <a:rPr lang="fa-IR" dirty="0" smtClean="0"/>
              <a:t>مرجع: امانت داده نمی شود </a:t>
            </a:r>
            <a:br>
              <a:rPr lang="fa-IR" dirty="0" smtClean="0"/>
            </a:br>
            <a:endParaRPr lang="en-US" dirty="0"/>
          </a:p>
        </p:txBody>
      </p:sp>
    </p:spTree>
    <p:extLst>
      <p:ext uri="{BB962C8B-B14F-4D97-AF65-F5344CB8AC3E}">
        <p14:creationId xmlns:p14="http://schemas.microsoft.com/office/powerpoint/2010/main" val="25489156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221162"/>
          </a:xfrm>
        </p:spPr>
        <p:txBody>
          <a:bodyPr>
            <a:normAutofit/>
          </a:bodyPr>
          <a:lstStyle/>
          <a:p>
            <a:r>
              <a:rPr lang="fa-IR" dirty="0"/>
              <a:t>خوشبخت، کسی است که به یکی از این دو چیز دسترسی دارد، یا کتاب های خوب یا دوستانی که اهل کتاب باشند.</a:t>
            </a:r>
            <a:r>
              <a:rPr lang="fa-IR" dirty="0"/>
              <a:t/>
            </a:r>
            <a:br>
              <a:rPr lang="fa-IR" dirty="0"/>
            </a:br>
            <a:r>
              <a:rPr lang="fa-IR" dirty="0"/>
              <a:t>ویکتور هوگو</a:t>
            </a:r>
            <a:endParaRPr lang="en-US" dirty="0"/>
          </a:p>
        </p:txBody>
      </p:sp>
    </p:spTree>
    <p:extLst>
      <p:ext uri="{BB962C8B-B14F-4D97-AF65-F5344CB8AC3E}">
        <p14:creationId xmlns:p14="http://schemas.microsoft.com/office/powerpoint/2010/main" val="4183800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28725"/>
            <a:ext cx="8686800" cy="440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own Arrow 3"/>
          <p:cNvSpPr/>
          <p:nvPr/>
        </p:nvSpPr>
        <p:spPr>
          <a:xfrm>
            <a:off x="838200" y="1524000"/>
            <a:ext cx="152400" cy="1600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180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85875"/>
            <a:ext cx="8458200" cy="428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6782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3105835"/>
            <a:ext cx="4572000" cy="1384995"/>
          </a:xfrm>
          <a:prstGeom prst="rect">
            <a:avLst/>
          </a:prstGeom>
        </p:spPr>
        <p:txBody>
          <a:bodyPr>
            <a:spAutoFit/>
          </a:bodyPr>
          <a:lstStyle/>
          <a:p>
            <a:pPr algn="ctr" rtl="1"/>
            <a:r>
              <a:rPr lang="fa-IR" sz="2800" b="1" dirty="0" smtClean="0">
                <a:cs typeface="2  Zar" panose="00000400000000000000" pitchFamily="2" charset="-78"/>
              </a:rPr>
              <a:t>از پایین صفحه می توانید زبان صفحه خود را انگلیسی ویا فارسی انتخاب کنید</a:t>
            </a:r>
            <a:endParaRPr lang="en-US" sz="2800" b="1" dirty="0">
              <a:cs typeface="2  Zar" panose="00000400000000000000" pitchFamily="2" charset="-78"/>
            </a:endParaRPr>
          </a:p>
        </p:txBody>
      </p:sp>
    </p:spTree>
    <p:extLst>
      <p:ext uri="{BB962C8B-B14F-4D97-AF65-F5344CB8AC3E}">
        <p14:creationId xmlns:p14="http://schemas.microsoft.com/office/powerpoint/2010/main" val="2727889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normAutofit/>
          </a:bodyPr>
          <a:lstStyle/>
          <a:p>
            <a:pPr algn="r" rtl="1"/>
            <a:r>
              <a:rPr lang="fa-IR" sz="2800" dirty="0" smtClean="0"/>
              <a:t>برای جستجو در منابع کتابخانه از نوار جستجو استفاده کنید</a:t>
            </a:r>
            <a:br>
              <a:rPr lang="fa-IR" sz="2800" dirty="0" smtClean="0"/>
            </a:br>
            <a:r>
              <a:rPr lang="fa-IR" sz="2800" dirty="0" smtClean="0"/>
              <a:t>در این نوار بعد از وارد کردن کلید واژه ،می توانید با انتخاب نام نویسنده ، عنوان، محل نشر و...همچنین محدود کردن با یکی از کتابخانه ها جستجوی خود را محدود تر و دقیق تر انجام دهید</a:t>
            </a:r>
            <a:endParaRPr lang="en-US" dirty="0"/>
          </a:p>
        </p:txBody>
      </p:sp>
    </p:spTree>
    <p:extLst>
      <p:ext uri="{BB962C8B-B14F-4D97-AF65-F5344CB8AC3E}">
        <p14:creationId xmlns:p14="http://schemas.microsoft.com/office/powerpoint/2010/main" val="636291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95388"/>
            <a:ext cx="8686800" cy="446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own Arrow 5"/>
          <p:cNvSpPr/>
          <p:nvPr/>
        </p:nvSpPr>
        <p:spPr>
          <a:xfrm>
            <a:off x="3733800" y="685800"/>
            <a:ext cx="152400" cy="990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55226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280</TotalTime>
  <Words>291</Words>
  <Application>Microsoft Office PowerPoint</Application>
  <PresentationFormat>On-screen Show (4:3)</PresentationFormat>
  <Paragraphs>18</Paragraphs>
  <Slides>45</Slides>
  <Notes>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برای جستجو در منابع کتابخانه از نوار جستجو استفاده کنید در این نوار بعد از وارد کردن کلید واژه ،می توانید با انتخاب نام نویسنده ، عنوان، محل نشر و...همچنین محدود کردن با یکی از کتابخانه ها جستجوی خود را محدود تر و دقیق تر انجام دهید</vt:lpstr>
      <vt:lpstr>PowerPoint Presentation</vt:lpstr>
      <vt:lpstr>PowerPoint Presentation</vt:lpstr>
      <vt:lpstr>برای نمونه کتاب بیماری های قلب و عروق از کتابخانه دانشکده پرستاری و مامایی را جستجو می کنیم</vt:lpstr>
      <vt:lpstr>PowerPoint Presentation</vt:lpstr>
      <vt:lpstr>با کلیک روی هر کدام از این عنوان ها می توانیم وارد صفحه مشخصات آن کتاب شویم</vt:lpstr>
      <vt:lpstr>PowerPoint Presentation</vt:lpstr>
      <vt:lpstr>همچنین می توان از بخش جستجوی پیشرفته برای جستجوی دقیق تر استفاده کرد </vt:lpstr>
      <vt:lpstr>PowerPoint Presentation</vt:lpstr>
      <vt:lpstr>در جستجوی پیشرفته شما می توانید از منوی کشویی سمت راست محدودیت های لازم مانند عنوان، نام نویسنده، موضوع، ناشر و...را برای جستجوی دقیق تر انجام دهید</vt:lpstr>
      <vt:lpstr>PowerPoint Presentation</vt:lpstr>
      <vt:lpstr>PowerPoint Presentation</vt:lpstr>
      <vt:lpstr>همچنین شما می توانید نوع مدرک خود را انتخاب کنید مانند کتاب فارسی، کتای لاتین، لوح فشرده،پایان نامه و...</vt:lpstr>
      <vt:lpstr>PowerPoint Presentation</vt:lpstr>
      <vt:lpstr>برای نمونه کتاب بیماری های قلب و عروق نوشته منوچهر قارونی را از کتابخانه دانشکده پرستاری و مامایی جستجو(جستجوی پیشرفته) می کنیم</vt:lpstr>
      <vt:lpstr>PowerPoint Presentation</vt:lpstr>
      <vt:lpstr>PowerPoint Presentation</vt:lpstr>
      <vt:lpstr>PowerPoint Presentation</vt:lpstr>
      <vt:lpstr>سپس کتابخانه مورد نظررا انتخاب نموده و اگر می خواهیم کتابی را امانت بگیریم گزینه «فقط اسنادی که برای امانت گیری و یا منبع موجود می باشند» را انتخاب کرده و جستجو را انجام می دهیم</vt:lpstr>
      <vt:lpstr>PowerPoint Presentation</vt:lpstr>
      <vt:lpstr>به یاد داشته باشید به هنگام جستجو نیازی نیست همه عنوان یا جمله جستجو شود یک یا چند واژه کافی است از املای درست واژگان اطمینان داشته باشید برای نوشتن نام افراد واژه های دکتر، مهندس، خانم، آقا و... را به کارنبرید.</vt:lpstr>
      <vt:lpstr>PowerPoint Presentation</vt:lpstr>
      <vt:lpstr>با کلیک بر روی هر کدام از کتاب ها شما می توانید اطلاعات کامل کتاب ها را ببینید رزرو کنید یا با مراجعه ه کتابخانه امانت بگیرید اگر به هنگام جستجو گزینه فقط اسنادی که برای امانت گیری و یا منبع موجود می باشند را نشان دار نکنید مدارکی را که در امانت هستند نیز نشان می دهد و شما می توانید آن ها را رزرو کنید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شما می توانید گذر واژه خود را تغییر دهید  امانت ، جریمه ها ، سابقه جستجو و ... را ببینید.</vt:lpstr>
      <vt:lpstr>PowerPoint Presentation</vt:lpstr>
      <vt:lpstr>PowerPoint Presentation</vt:lpstr>
      <vt:lpstr>رده بندی NLM National Library of Medicine Preclinical Sciences: علوم پایه  QS-QT-QU-QV-QW-QX-Qy-QZ Medicine and Related Subjects: علوم بالینی WA-WZ    </vt:lpstr>
      <vt:lpstr>WY 154 M421n 2018 V1 C2</vt:lpstr>
      <vt:lpstr>رده بندی کنگره : LC Library of Congress A-Z به جز W</vt:lpstr>
      <vt:lpstr> R :Reference مرجع: امانت داده نمی شود  </vt:lpstr>
      <vt:lpstr>خوشبخت، کسی است که به یکی از این دو چیز دسترسی دارد، یا کتاب های خوب یا دوستانی که اهل کتاب باشند. ویکتور هوگو</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aghili</dc:creator>
  <cp:lastModifiedBy>aghili</cp:lastModifiedBy>
  <cp:revision>47</cp:revision>
  <dcterms:created xsi:type="dcterms:W3CDTF">2019-10-08T05:33:24Z</dcterms:created>
  <dcterms:modified xsi:type="dcterms:W3CDTF">2019-10-09T05:20:31Z</dcterms:modified>
</cp:coreProperties>
</file>